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5" r:id="rId4"/>
    <p:sldId id="277" r:id="rId5"/>
    <p:sldId id="258" r:id="rId6"/>
    <p:sldId id="276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4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8" r:id="rId24"/>
    <p:sldId id="289" r:id="rId25"/>
    <p:sldId id="279" r:id="rId26"/>
    <p:sldId id="280" r:id="rId27"/>
    <p:sldId id="281" r:id="rId28"/>
    <p:sldId id="282" r:id="rId29"/>
    <p:sldId id="286" r:id="rId30"/>
    <p:sldId id="285" r:id="rId31"/>
    <p:sldId id="283" r:id="rId32"/>
    <p:sldId id="284" r:id="rId33"/>
    <p:sldId id="287" r:id="rId34"/>
    <p:sldId id="288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37" autoAdjust="0"/>
    <p:restoredTop sz="94660"/>
  </p:normalViewPr>
  <p:slideViewPr>
    <p:cSldViewPr snapToGrid="0">
      <p:cViewPr varScale="1">
        <p:scale>
          <a:sx n="64" d="100"/>
          <a:sy n="64" d="100"/>
        </p:scale>
        <p:origin x="67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WELCOME TO FRONT-DEV CLASS with Mr. </a:t>
            </a:r>
            <a:r>
              <a:rPr lang="en-US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Japhet M</a:t>
            </a:r>
            <a:endParaRPr lang="en-US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Html-</a:t>
            </a:r>
            <a:r>
              <a:rPr lang="en-US" dirty="0" err="1" smtClean="0"/>
              <a:t>css</a:t>
            </a:r>
            <a:r>
              <a:rPr lang="en-US" dirty="0" smtClean="0"/>
              <a:t>-</a:t>
            </a:r>
            <a:r>
              <a:rPr lang="en-US" dirty="0" err="1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8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" y="-14417"/>
            <a:ext cx="12176173" cy="6872417"/>
          </a:xfrm>
        </p:spPr>
      </p:pic>
    </p:spTree>
    <p:extLst>
      <p:ext uri="{BB962C8B-B14F-4D97-AF65-F5344CB8AC3E}">
        <p14:creationId xmlns:p14="http://schemas.microsoft.com/office/powerpoint/2010/main" val="92381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Element</a:t>
            </a:r>
            <a:r>
              <a:rPr lang="en-US" dirty="0" smtClean="0"/>
              <a:t> </a:t>
            </a:r>
            <a:r>
              <a:rPr lang="en-US" b="1" dirty="0" smtClean="0"/>
              <a:t>Tags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22" y="0"/>
            <a:ext cx="6139543" cy="6853037"/>
          </a:xfrm>
        </p:spPr>
      </p:pic>
    </p:spTree>
    <p:extLst>
      <p:ext uri="{BB962C8B-B14F-4D97-AF65-F5344CB8AC3E}">
        <p14:creationId xmlns:p14="http://schemas.microsoft.com/office/powerpoint/2010/main" val="65488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1109235" y="700644"/>
            <a:ext cx="45719" cy="97998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8" y="516850"/>
            <a:ext cx="11352811" cy="6711698"/>
          </a:xfrm>
        </p:spPr>
      </p:pic>
    </p:spTree>
    <p:extLst>
      <p:ext uri="{BB962C8B-B14F-4D97-AF65-F5344CB8AC3E}">
        <p14:creationId xmlns:p14="http://schemas.microsoft.com/office/powerpoint/2010/main" val="40802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1109235" y="961889"/>
            <a:ext cx="45719" cy="71874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01" y="61256"/>
            <a:ext cx="9749642" cy="6910461"/>
          </a:xfrm>
        </p:spPr>
      </p:pic>
    </p:spTree>
    <p:extLst>
      <p:ext uri="{BB962C8B-B14F-4D97-AF65-F5344CB8AC3E}">
        <p14:creationId xmlns:p14="http://schemas.microsoft.com/office/powerpoint/2010/main" val="152921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831983"/>
          </a:xfrm>
        </p:spPr>
        <p:txBody>
          <a:bodyPr/>
          <a:lstStyle/>
          <a:p>
            <a:r>
              <a:rPr lang="en-US" b="1" dirty="0" smtClean="0"/>
              <a:t>APPLYING</a:t>
            </a:r>
            <a:r>
              <a:rPr lang="en-US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INLINE</a:t>
            </a:r>
            <a:r>
              <a:rPr lang="en-US" dirty="0" smtClean="0"/>
              <a:t> </a:t>
            </a:r>
            <a:r>
              <a:rPr lang="en-US" b="1" dirty="0" smtClean="0"/>
              <a:t>CSS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397" y="2048719"/>
            <a:ext cx="7604568" cy="4809249"/>
          </a:xfrm>
        </p:spPr>
      </p:pic>
    </p:spTree>
    <p:extLst>
      <p:ext uri="{BB962C8B-B14F-4D97-AF65-F5344CB8AC3E}">
        <p14:creationId xmlns:p14="http://schemas.microsoft.com/office/powerpoint/2010/main" val="102173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INTERNAL</a:t>
            </a:r>
            <a:r>
              <a:rPr lang="en-US" dirty="0" smtClean="0"/>
              <a:t> </a:t>
            </a:r>
            <a:r>
              <a:rPr lang="en-US" b="1" dirty="0" smtClean="0"/>
              <a:t>CSS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00" y="1880165"/>
            <a:ext cx="8493112" cy="4827288"/>
          </a:xfrm>
        </p:spPr>
      </p:pic>
    </p:spTree>
    <p:extLst>
      <p:ext uri="{BB962C8B-B14F-4D97-AF65-F5344CB8AC3E}">
        <p14:creationId xmlns:p14="http://schemas.microsoft.com/office/powerpoint/2010/main" val="423622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EXTERNAL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CSS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881" y="2083487"/>
            <a:ext cx="7755038" cy="4737115"/>
          </a:xfrm>
        </p:spPr>
      </p:pic>
    </p:spTree>
    <p:extLst>
      <p:ext uri="{BB962C8B-B14F-4D97-AF65-F5344CB8AC3E}">
        <p14:creationId xmlns:p14="http://schemas.microsoft.com/office/powerpoint/2010/main" val="338661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CSS</a:t>
            </a:r>
            <a:r>
              <a:rPr lang="en-US" dirty="0" smtClean="0"/>
              <a:t> </a:t>
            </a:r>
            <a:r>
              <a:rPr lang="en-US" b="1" dirty="0" smtClean="0"/>
              <a:t>SYNTAX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62" y="2603500"/>
            <a:ext cx="8929024" cy="3881444"/>
          </a:xfrm>
        </p:spPr>
      </p:pic>
    </p:spTree>
    <p:extLst>
      <p:ext uri="{BB962C8B-B14F-4D97-AF65-F5344CB8AC3E}">
        <p14:creationId xmlns:p14="http://schemas.microsoft.com/office/powerpoint/2010/main" val="335605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CSS</a:t>
            </a:r>
            <a:r>
              <a:rPr lang="en-US" dirty="0" smtClean="0"/>
              <a:t> </a:t>
            </a:r>
            <a:r>
              <a:rPr lang="en-US" b="1" dirty="0" smtClean="0"/>
              <a:t>SYNTAX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4" y="2260430"/>
            <a:ext cx="7268900" cy="4413270"/>
          </a:xfrm>
        </p:spPr>
      </p:pic>
    </p:spTree>
    <p:extLst>
      <p:ext uri="{BB962C8B-B14F-4D97-AF65-F5344CB8AC3E}">
        <p14:creationId xmlns:p14="http://schemas.microsoft.com/office/powerpoint/2010/main" val="282041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CSS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b="1" dirty="0" smtClean="0"/>
              <a:t>SELECTOR SYNTAX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58" y="2276403"/>
            <a:ext cx="8027193" cy="4496169"/>
          </a:xfrm>
        </p:spPr>
      </p:pic>
    </p:spTree>
    <p:extLst>
      <p:ext uri="{BB962C8B-B14F-4D97-AF65-F5344CB8AC3E}">
        <p14:creationId xmlns:p14="http://schemas.microsoft.com/office/powerpoint/2010/main" val="196535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" y="-261257"/>
            <a:ext cx="12302835" cy="7194377"/>
          </a:xfrm>
        </p:spPr>
      </p:pic>
    </p:spTree>
    <p:extLst>
      <p:ext uri="{BB962C8B-B14F-4D97-AF65-F5344CB8AC3E}">
        <p14:creationId xmlns:p14="http://schemas.microsoft.com/office/powerpoint/2010/main" val="187931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CSS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ID</a:t>
            </a:r>
            <a:r>
              <a:rPr lang="en-US" dirty="0" smtClean="0"/>
              <a:t> </a:t>
            </a:r>
            <a:r>
              <a:rPr lang="en-US" b="1" dirty="0" smtClean="0"/>
              <a:t>SELECTOR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38" y="1971547"/>
            <a:ext cx="6655444" cy="4388451"/>
          </a:xfrm>
        </p:spPr>
      </p:pic>
    </p:spTree>
    <p:extLst>
      <p:ext uri="{BB962C8B-B14F-4D97-AF65-F5344CB8AC3E}">
        <p14:creationId xmlns:p14="http://schemas.microsoft.com/office/powerpoint/2010/main" val="27520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CSS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COMMENT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37" y="2603500"/>
            <a:ext cx="6732639" cy="3416300"/>
          </a:xfrm>
        </p:spPr>
      </p:pic>
    </p:spTree>
    <p:extLst>
      <p:ext uri="{BB962C8B-B14F-4D97-AF65-F5344CB8AC3E}">
        <p14:creationId xmlns:p14="http://schemas.microsoft.com/office/powerpoint/2010/main" val="31809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COMMENT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33" y="2302558"/>
            <a:ext cx="8330629" cy="4213292"/>
          </a:xfrm>
        </p:spPr>
      </p:pic>
    </p:spTree>
    <p:extLst>
      <p:ext uri="{BB962C8B-B14F-4D97-AF65-F5344CB8AC3E}">
        <p14:creationId xmlns:p14="http://schemas.microsoft.com/office/powerpoint/2010/main" val="72208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JAVASCRIPT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84" y="1750918"/>
            <a:ext cx="6821161" cy="5107082"/>
          </a:xfrm>
        </p:spPr>
      </p:pic>
    </p:spTree>
    <p:extLst>
      <p:ext uri="{BB962C8B-B14F-4D97-AF65-F5344CB8AC3E}">
        <p14:creationId xmlns:p14="http://schemas.microsoft.com/office/powerpoint/2010/main" val="69515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JAVASCRIPT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439" y="2019334"/>
            <a:ext cx="6958941" cy="4752013"/>
          </a:xfrm>
        </p:spPr>
      </p:pic>
    </p:spTree>
    <p:extLst>
      <p:ext uri="{BB962C8B-B14F-4D97-AF65-F5344CB8AC3E}">
        <p14:creationId xmlns:p14="http://schemas.microsoft.com/office/powerpoint/2010/main" val="402192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JS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56" y="1681009"/>
            <a:ext cx="6938235" cy="5176991"/>
          </a:xfrm>
        </p:spPr>
      </p:pic>
    </p:spTree>
    <p:extLst>
      <p:ext uri="{BB962C8B-B14F-4D97-AF65-F5344CB8AC3E}">
        <p14:creationId xmlns:p14="http://schemas.microsoft.com/office/powerpoint/2010/main" val="126194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JS</a:t>
            </a:r>
            <a:r>
              <a:rPr lang="en-US" dirty="0" smtClean="0"/>
              <a:t> </a:t>
            </a:r>
            <a:r>
              <a:rPr lang="en-US" b="1" dirty="0" smtClean="0"/>
              <a:t>SYNTAX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91" y="1681830"/>
            <a:ext cx="6715958" cy="5039604"/>
          </a:xfrm>
        </p:spPr>
      </p:pic>
    </p:spTree>
    <p:extLst>
      <p:ext uri="{BB962C8B-B14F-4D97-AF65-F5344CB8AC3E}">
        <p14:creationId xmlns:p14="http://schemas.microsoft.com/office/powerpoint/2010/main" val="18091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JS</a:t>
            </a:r>
            <a:r>
              <a:rPr lang="en-US" dirty="0" smtClean="0"/>
              <a:t> </a:t>
            </a:r>
            <a:r>
              <a:rPr lang="en-US" b="1" dirty="0" smtClean="0"/>
              <a:t>VARIABLES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34" y="1753094"/>
            <a:ext cx="6757060" cy="5056952"/>
          </a:xfrm>
        </p:spPr>
      </p:pic>
    </p:spTree>
    <p:extLst>
      <p:ext uri="{BB962C8B-B14F-4D97-AF65-F5344CB8AC3E}">
        <p14:creationId xmlns:p14="http://schemas.microsoft.com/office/powerpoint/2010/main" val="110191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JS</a:t>
            </a:r>
            <a:r>
              <a:rPr lang="en-US" dirty="0" smtClean="0"/>
              <a:t> </a:t>
            </a:r>
            <a:r>
              <a:rPr lang="en-US" b="1" dirty="0" smtClean="0"/>
              <a:t>DATATYPES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52" y="2230785"/>
            <a:ext cx="9440882" cy="4705503"/>
          </a:xfrm>
        </p:spPr>
      </p:pic>
    </p:spTree>
    <p:extLst>
      <p:ext uri="{BB962C8B-B14F-4D97-AF65-F5344CB8AC3E}">
        <p14:creationId xmlns:p14="http://schemas.microsoft.com/office/powerpoint/2010/main" val="282047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JS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OUTPUT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186" y="1971304"/>
            <a:ext cx="9366613" cy="4677460"/>
          </a:xfrm>
        </p:spPr>
      </p:pic>
    </p:spTree>
    <p:extLst>
      <p:ext uri="{BB962C8B-B14F-4D97-AF65-F5344CB8AC3E}">
        <p14:creationId xmlns:p14="http://schemas.microsoft.com/office/powerpoint/2010/main" val="246649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 </a:t>
            </a:r>
            <a:r>
              <a:rPr lang="en-US" b="1" dirty="0" smtClean="0"/>
              <a:t>BASICS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213" y="1848269"/>
            <a:ext cx="6863787" cy="5142461"/>
          </a:xfrm>
        </p:spPr>
      </p:pic>
    </p:spTree>
    <p:extLst>
      <p:ext uri="{BB962C8B-B14F-4D97-AF65-F5344CB8AC3E}">
        <p14:creationId xmlns:p14="http://schemas.microsoft.com/office/powerpoint/2010/main" val="74671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OPERATORS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28" y="1923803"/>
            <a:ext cx="8507853" cy="4751034"/>
          </a:xfrm>
        </p:spPr>
      </p:pic>
    </p:spTree>
    <p:extLst>
      <p:ext uri="{BB962C8B-B14F-4D97-AF65-F5344CB8AC3E}">
        <p14:creationId xmlns:p14="http://schemas.microsoft.com/office/powerpoint/2010/main" val="97119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JS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OPERATORS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77" y="2168961"/>
            <a:ext cx="9222213" cy="4459349"/>
          </a:xfrm>
        </p:spPr>
      </p:pic>
    </p:spTree>
    <p:extLst>
      <p:ext uri="{BB962C8B-B14F-4D97-AF65-F5344CB8AC3E}">
        <p14:creationId xmlns:p14="http://schemas.microsoft.com/office/powerpoint/2010/main" val="111304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ARRAY</a:t>
            </a:r>
            <a:r>
              <a:rPr lang="en-US" dirty="0" smtClean="0"/>
              <a:t> </a:t>
            </a:r>
            <a:r>
              <a:rPr lang="en-US" b="1" dirty="0" smtClean="0"/>
              <a:t>METHODS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1923803"/>
            <a:ext cx="9365242" cy="4811164"/>
          </a:xfrm>
        </p:spPr>
      </p:pic>
    </p:spTree>
    <p:extLst>
      <p:ext uri="{BB962C8B-B14F-4D97-AF65-F5344CB8AC3E}">
        <p14:creationId xmlns:p14="http://schemas.microsoft.com/office/powerpoint/2010/main" val="299726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JS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FUNCTION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179288"/>
            <a:ext cx="9672297" cy="4444376"/>
          </a:xfrm>
        </p:spPr>
      </p:pic>
    </p:spTree>
    <p:extLst>
      <p:ext uri="{BB962C8B-B14F-4D97-AF65-F5344CB8AC3E}">
        <p14:creationId xmlns:p14="http://schemas.microsoft.com/office/powerpoint/2010/main" val="284362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JS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FUNCTION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66" y="2270698"/>
            <a:ext cx="6804730" cy="4415110"/>
          </a:xfrm>
        </p:spPr>
      </p:pic>
    </p:spTree>
    <p:extLst>
      <p:ext uri="{BB962C8B-B14F-4D97-AF65-F5344CB8AC3E}">
        <p14:creationId xmlns:p14="http://schemas.microsoft.com/office/powerpoint/2010/main" val="426142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JS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COMMENT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1" y="2529444"/>
            <a:ext cx="10218574" cy="3792460"/>
          </a:xfrm>
        </p:spPr>
      </p:pic>
    </p:spTree>
    <p:extLst>
      <p:ext uri="{BB962C8B-B14F-4D97-AF65-F5344CB8AC3E}">
        <p14:creationId xmlns:p14="http://schemas.microsoft.com/office/powerpoint/2010/main" val="330254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 </a:t>
            </a:r>
            <a:r>
              <a:rPr lang="en-US" b="1" dirty="0" smtClean="0"/>
              <a:t>STRUCTURE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54" y="2048719"/>
            <a:ext cx="4574528" cy="4894533"/>
          </a:xfrm>
        </p:spPr>
      </p:pic>
    </p:spTree>
    <p:extLst>
      <p:ext uri="{BB962C8B-B14F-4D97-AF65-F5344CB8AC3E}">
        <p14:creationId xmlns:p14="http://schemas.microsoft.com/office/powerpoint/2010/main" val="153762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2" y="316600"/>
            <a:ext cx="10450286" cy="6286080"/>
          </a:xfrm>
        </p:spPr>
      </p:pic>
    </p:spTree>
    <p:extLst>
      <p:ext uri="{BB962C8B-B14F-4D97-AF65-F5344CB8AC3E}">
        <p14:creationId xmlns:p14="http://schemas.microsoft.com/office/powerpoint/2010/main" val="403340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 </a:t>
            </a:r>
            <a:r>
              <a:rPr lang="en-US" b="1" dirty="0" smtClean="0"/>
              <a:t>ATRRIBUTES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85" y="2009167"/>
            <a:ext cx="8657863" cy="4809923"/>
          </a:xfrm>
        </p:spPr>
      </p:pic>
    </p:spTree>
    <p:extLst>
      <p:ext uri="{BB962C8B-B14F-4D97-AF65-F5344CB8AC3E}">
        <p14:creationId xmlns:p14="http://schemas.microsoft.com/office/powerpoint/2010/main" val="11258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0"/>
            <a:ext cx="12300237" cy="6094512"/>
          </a:xfrm>
        </p:spPr>
      </p:pic>
    </p:spTree>
    <p:extLst>
      <p:ext uri="{BB962C8B-B14F-4D97-AF65-F5344CB8AC3E}">
        <p14:creationId xmlns:p14="http://schemas.microsoft.com/office/powerpoint/2010/main" val="344738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7579"/>
            <a:ext cx="12192000" cy="7823048"/>
          </a:xfrm>
        </p:spPr>
      </p:pic>
    </p:spTree>
    <p:extLst>
      <p:ext uri="{BB962C8B-B14F-4D97-AF65-F5344CB8AC3E}">
        <p14:creationId xmlns:p14="http://schemas.microsoft.com/office/powerpoint/2010/main" val="192611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8" y="-130629"/>
            <a:ext cx="12167866" cy="6988628"/>
          </a:xfrm>
        </p:spPr>
      </p:pic>
    </p:spTree>
    <p:extLst>
      <p:ext uri="{BB962C8B-B14F-4D97-AF65-F5344CB8AC3E}">
        <p14:creationId xmlns:p14="http://schemas.microsoft.com/office/powerpoint/2010/main" val="214688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4610</TotalTime>
  <Words>61</Words>
  <Application>Microsoft Office PowerPoint</Application>
  <PresentationFormat>Widescreen</PresentationFormat>
  <Paragraphs>28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Century Gothic</vt:lpstr>
      <vt:lpstr>Wingdings 3</vt:lpstr>
      <vt:lpstr>Ion Boardroom</vt:lpstr>
      <vt:lpstr>WELCOME TO FRONT-DEV CLASS with Mr. Japhet M</vt:lpstr>
      <vt:lpstr>PowerPoint Presentation</vt:lpstr>
      <vt:lpstr>HTML BASICS</vt:lpstr>
      <vt:lpstr>HTML STRUCTURE</vt:lpstr>
      <vt:lpstr>PowerPoint Presentation</vt:lpstr>
      <vt:lpstr>HTML ATRRIBUTES</vt:lpstr>
      <vt:lpstr>PowerPoint Presentation</vt:lpstr>
      <vt:lpstr>PowerPoint Presentation</vt:lpstr>
      <vt:lpstr>PowerPoint Presentation</vt:lpstr>
      <vt:lpstr>PowerPoint Presentation</vt:lpstr>
      <vt:lpstr>Element Tags</vt:lpstr>
      <vt:lpstr>PowerPoint Presentation</vt:lpstr>
      <vt:lpstr>PowerPoint Presentation</vt:lpstr>
      <vt:lpstr>APPLYING INLINE CSS</vt:lpstr>
      <vt:lpstr>INTERNAL CSS</vt:lpstr>
      <vt:lpstr>EXTERNAL CSS</vt:lpstr>
      <vt:lpstr>CSS SYNTAX</vt:lpstr>
      <vt:lpstr>CSS SYNTAX</vt:lpstr>
      <vt:lpstr>CSS CLASS SELECTOR SYNTAX</vt:lpstr>
      <vt:lpstr>CSS ID SELECTOR</vt:lpstr>
      <vt:lpstr>CSS COMMENT</vt:lpstr>
      <vt:lpstr>COMMENT</vt:lpstr>
      <vt:lpstr>JAVASCRIPT</vt:lpstr>
      <vt:lpstr>JAVASCRIPT</vt:lpstr>
      <vt:lpstr>JS</vt:lpstr>
      <vt:lpstr>JS SYNTAX</vt:lpstr>
      <vt:lpstr>JS VARIABLES</vt:lpstr>
      <vt:lpstr>JS DATATYPES</vt:lpstr>
      <vt:lpstr>JS OUTPUT</vt:lpstr>
      <vt:lpstr>OPERATORS</vt:lpstr>
      <vt:lpstr>JS OPERATORS</vt:lpstr>
      <vt:lpstr>ARRAY METHODS</vt:lpstr>
      <vt:lpstr>JS FUNCTION</vt:lpstr>
      <vt:lpstr>JS FUNCTION</vt:lpstr>
      <vt:lpstr>JS COMMENT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CLASS</dc:title>
  <dc:creator>Japhet Moses</dc:creator>
  <cp:lastModifiedBy>Japhet Moses</cp:lastModifiedBy>
  <cp:revision>15</cp:revision>
  <dcterms:created xsi:type="dcterms:W3CDTF">2024-04-07T20:52:55Z</dcterms:created>
  <dcterms:modified xsi:type="dcterms:W3CDTF">2024-05-21T08:08:49Z</dcterms:modified>
</cp:coreProperties>
</file>